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527" r:id="rId3"/>
    <p:sldId id="530" r:id="rId4"/>
    <p:sldId id="540" r:id="rId5"/>
    <p:sldId id="539" r:id="rId6"/>
    <p:sldId id="541" r:id="rId7"/>
    <p:sldId id="542" r:id="rId8"/>
    <p:sldId id="543" r:id="rId9"/>
    <p:sldId id="54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62645" autoAdjust="0"/>
  </p:normalViewPr>
  <p:slideViewPr>
    <p:cSldViewPr>
      <p:cViewPr varScale="1">
        <p:scale>
          <a:sx n="72" d="100"/>
          <a:sy n="72" d="100"/>
        </p:scale>
        <p:origin x="266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94F6B-6026-42BA-A88A-FE665CD0DEDB}" type="datetimeFigureOut">
              <a:rPr lang="fr-BE" smtClean="0"/>
              <a:t>15-03-22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E1C39-38AB-4870-8E16-1DC3B435A3F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84003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E1C39-38AB-4870-8E16-1DC3B435A3F7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48028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E1C39-38AB-4870-8E16-1DC3B435A3F7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35602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E1C39-38AB-4870-8E16-1DC3B435A3F7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06019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E1C39-38AB-4870-8E16-1DC3B435A3F7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27219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E1C39-38AB-4870-8E16-1DC3B435A3F7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17673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E1C39-38AB-4870-8E16-1DC3B435A3F7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50499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E1C39-38AB-4870-8E16-1DC3B435A3F7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38861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E1C39-38AB-4870-8E16-1DC3B435A3F7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2201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E1C39-38AB-4870-8E16-1DC3B435A3F7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49066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7579-14FC-4690-9E29-DA4CB7384FE7}" type="datetimeFigureOut">
              <a:rPr lang="fr-BE" smtClean="0"/>
              <a:t>15-03-22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2BED1-8364-4F11-888D-17C68B76FAC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4422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7579-14FC-4690-9E29-DA4CB7384FE7}" type="datetimeFigureOut">
              <a:rPr lang="fr-BE" smtClean="0"/>
              <a:t>15-03-22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2BED1-8364-4F11-888D-17C68B76FAC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50219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7579-14FC-4690-9E29-DA4CB7384FE7}" type="datetimeFigureOut">
              <a:rPr lang="fr-BE" smtClean="0"/>
              <a:t>15-03-22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2BED1-8364-4F11-888D-17C68B76FAC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14380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7579-14FC-4690-9E29-DA4CB7384FE7}" type="datetimeFigureOut">
              <a:rPr lang="fr-BE" smtClean="0"/>
              <a:t>15-03-22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2BED1-8364-4F11-888D-17C68B76FAC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43415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7579-14FC-4690-9E29-DA4CB7384FE7}" type="datetimeFigureOut">
              <a:rPr lang="fr-BE" smtClean="0"/>
              <a:t>15-03-22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2BED1-8364-4F11-888D-17C68B76FAC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4159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7579-14FC-4690-9E29-DA4CB7384FE7}" type="datetimeFigureOut">
              <a:rPr lang="fr-BE" smtClean="0"/>
              <a:t>15-03-22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2BED1-8364-4F11-888D-17C68B76FAC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6728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7579-14FC-4690-9E29-DA4CB7384FE7}" type="datetimeFigureOut">
              <a:rPr lang="fr-BE" smtClean="0"/>
              <a:t>15-03-22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2BED1-8364-4F11-888D-17C68B76FAC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33128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7579-14FC-4690-9E29-DA4CB7384FE7}" type="datetimeFigureOut">
              <a:rPr lang="fr-BE" smtClean="0"/>
              <a:t>15-03-22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2BED1-8364-4F11-888D-17C68B76FAC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46677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7579-14FC-4690-9E29-DA4CB7384FE7}" type="datetimeFigureOut">
              <a:rPr lang="fr-BE" smtClean="0"/>
              <a:t>15-03-22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2BED1-8364-4F11-888D-17C68B76FAC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92789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7579-14FC-4690-9E29-DA4CB7384FE7}" type="datetimeFigureOut">
              <a:rPr lang="fr-BE" smtClean="0"/>
              <a:t>15-03-22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2BED1-8364-4F11-888D-17C68B76FAC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80341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7579-14FC-4690-9E29-DA4CB7384FE7}" type="datetimeFigureOut">
              <a:rPr lang="fr-BE" smtClean="0"/>
              <a:t>15-03-22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2BED1-8364-4F11-888D-17C68B76FAC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69635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F7579-14FC-4690-9E29-DA4CB7384FE7}" type="datetimeFigureOut">
              <a:rPr lang="fr-BE" smtClean="0"/>
              <a:t>15-03-22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2BED1-8364-4F11-888D-17C68B76FAC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8617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facebook.com/RNGenappe" TargetMode="External"/><Relationship Id="rId5" Type="http://schemas.openxmlformats.org/officeDocument/2006/relationships/hyperlink" Target="http://www.environnement-dyle.be/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34">
            <a:extLst>
              <a:ext uri="{FF2B5EF4-FFF2-40B4-BE49-F238E27FC236}">
                <a16:creationId xmlns:a16="http://schemas.microsoft.com/office/drawing/2014/main" id="{65EE0D2B-D82D-4F8F-9275-4E3E0C9AB6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-9010" y="1"/>
            <a:ext cx="10874795" cy="7242064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28814006-64D3-48A9-B924-ED1E3B6D0C40}"/>
              </a:ext>
            </a:extLst>
          </p:cNvPr>
          <p:cNvSpPr txBox="1"/>
          <p:nvPr/>
        </p:nvSpPr>
        <p:spPr>
          <a:xfrm>
            <a:off x="179512" y="5670311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 smtClean="0">
                <a:solidFill>
                  <a:schemeClr val="bg1"/>
                </a:solidFill>
              </a:rPr>
              <a:t>Marc GEORGES &amp; Jean-Marie HENKES</a:t>
            </a:r>
            <a:endParaRPr lang="fr-BE" sz="1400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61543D6-21A6-4777-94AC-CFE18841D649}"/>
              </a:ext>
            </a:extLst>
          </p:cNvPr>
          <p:cNvSpPr txBox="1"/>
          <p:nvPr/>
        </p:nvSpPr>
        <p:spPr>
          <a:xfrm>
            <a:off x="215333" y="4941168"/>
            <a:ext cx="9433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>
                <a:solidFill>
                  <a:srgbClr val="0070C0"/>
                </a:solidFill>
              </a:rPr>
              <a:t>  « Intervention d’Environnement Dyle lors de l’AG 2022 du CRDG</a:t>
            </a:r>
            <a:endParaRPr lang="fr-BE" sz="2400" dirty="0">
              <a:solidFill>
                <a:schemeClr val="bg1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8B72A9E-7B32-4E54-B507-2EBA22ACAA0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813" y="1"/>
            <a:ext cx="1064012" cy="11360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502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C8B72A9E-7B32-4E54-B507-2EBA22ACAA0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848" y="5478448"/>
            <a:ext cx="1368152" cy="1379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7539718" cy="568863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61543D6-21A6-4777-94AC-CFE18841D649}"/>
              </a:ext>
            </a:extLst>
          </p:cNvPr>
          <p:cNvSpPr txBox="1"/>
          <p:nvPr/>
        </p:nvSpPr>
        <p:spPr>
          <a:xfrm>
            <a:off x="179512" y="188640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0070C0"/>
                </a:solidFill>
              </a:rPr>
              <a:t>  </a:t>
            </a:r>
            <a:r>
              <a:rPr lang="fr-BE" sz="2400" dirty="0" smtClean="0">
                <a:solidFill>
                  <a:srgbClr val="0070C0"/>
                </a:solidFill>
              </a:rPr>
              <a:t>« Intervention d’Environnement Dyle lors de l’AG 2022 du CRDG</a:t>
            </a:r>
            <a:endParaRPr lang="fr-B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65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7628" y="833849"/>
            <a:ext cx="2936220" cy="447943"/>
          </a:xfrm>
        </p:spPr>
        <p:txBody>
          <a:bodyPr>
            <a:normAutofit/>
          </a:bodyPr>
          <a:lstStyle/>
          <a:p>
            <a:r>
              <a:rPr lang="fr-BE" sz="2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 significatives </a:t>
            </a:r>
            <a:endParaRPr lang="fr-BE" sz="22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67628" y="1825625"/>
            <a:ext cx="4247222" cy="762987"/>
          </a:xfrm>
        </p:spPr>
        <p:txBody>
          <a:bodyPr>
            <a:normAutofit lnSpcReduction="10000"/>
          </a:bodyPr>
          <a:lstStyle/>
          <a:p>
            <a:r>
              <a:rPr lang="fr-BE" sz="1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remise sous eau de plusieurs bassins est notre priorité depuis le début </a:t>
            </a:r>
            <a:endParaRPr lang="fr-BE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872" y="1515262"/>
            <a:ext cx="3600520" cy="2400348"/>
          </a:xfrm>
        </p:spPr>
      </p:pic>
      <p:pic>
        <p:nvPicPr>
          <p:cNvPr id="5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72184"/>
            <a:ext cx="1136020" cy="1136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40968"/>
            <a:ext cx="4191322" cy="304699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149080"/>
            <a:ext cx="3655318" cy="243687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61543D6-21A6-4777-94AC-CFE18841D649}"/>
              </a:ext>
            </a:extLst>
          </p:cNvPr>
          <p:cNvSpPr txBox="1"/>
          <p:nvPr/>
        </p:nvSpPr>
        <p:spPr>
          <a:xfrm>
            <a:off x="267628" y="188640"/>
            <a:ext cx="8608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0070C0"/>
                </a:solidFill>
              </a:rPr>
              <a:t>  </a:t>
            </a:r>
            <a:r>
              <a:rPr lang="fr-BE" sz="2400" dirty="0" smtClean="0">
                <a:solidFill>
                  <a:srgbClr val="0070C0"/>
                </a:solidFill>
              </a:rPr>
              <a:t>Intervention d’Environnement Dyle lors de l’AG 2022 du CRDG</a:t>
            </a:r>
            <a:endParaRPr lang="fr-B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6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C8B72A9E-7B32-4E54-B507-2EBA22ACAA0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988" y="5721980"/>
            <a:ext cx="1064012" cy="11360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61543D6-21A6-4777-94AC-CFE18841D649}"/>
              </a:ext>
            </a:extLst>
          </p:cNvPr>
          <p:cNvSpPr txBox="1"/>
          <p:nvPr/>
        </p:nvSpPr>
        <p:spPr>
          <a:xfrm>
            <a:off x="395536" y="188640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0070C0"/>
                </a:solidFill>
              </a:rPr>
              <a:t>  </a:t>
            </a:r>
            <a:r>
              <a:rPr lang="fr-BE" sz="2400" dirty="0" smtClean="0">
                <a:solidFill>
                  <a:srgbClr val="0070C0"/>
                </a:solidFill>
              </a:rPr>
              <a:t>« Intervention d’Environnement Dyle lors de l’AG 2022 du CRDG</a:t>
            </a:r>
            <a:endParaRPr lang="fr-BE" sz="2400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19" y="1492112"/>
            <a:ext cx="7134561" cy="4744995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67628" y="833849"/>
            <a:ext cx="7184692" cy="447943"/>
          </a:xfrm>
        </p:spPr>
        <p:txBody>
          <a:bodyPr>
            <a:normAutofit/>
          </a:bodyPr>
          <a:lstStyle/>
          <a:p>
            <a:r>
              <a:rPr lang="fr-BE" sz="2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 significatives  : Gestion de la « cressonnière » </a:t>
            </a:r>
            <a:endParaRPr lang="fr-BE" sz="22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60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93860" y="1340768"/>
            <a:ext cx="7662515" cy="762987"/>
          </a:xfrm>
        </p:spPr>
        <p:txBody>
          <a:bodyPr>
            <a:normAutofit/>
          </a:bodyPr>
          <a:lstStyle/>
          <a:p>
            <a:r>
              <a:rPr lang="fr-BE" sz="1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Priorité : Maintien de la biodiversité </a:t>
            </a:r>
          </a:p>
          <a:p>
            <a:r>
              <a:rPr lang="fr-BE" sz="1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: Participation citoyenne</a:t>
            </a:r>
            <a:endParaRPr lang="fr-BE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72184"/>
            <a:ext cx="1136020" cy="113602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61543D6-21A6-4777-94AC-CFE18841D649}"/>
              </a:ext>
            </a:extLst>
          </p:cNvPr>
          <p:cNvSpPr txBox="1"/>
          <p:nvPr/>
        </p:nvSpPr>
        <p:spPr>
          <a:xfrm>
            <a:off x="267628" y="188640"/>
            <a:ext cx="8608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0070C0"/>
                </a:solidFill>
              </a:rPr>
              <a:t>  </a:t>
            </a:r>
            <a:r>
              <a:rPr lang="fr-BE" sz="2400" dirty="0" smtClean="0">
                <a:solidFill>
                  <a:srgbClr val="0070C0"/>
                </a:solidFill>
              </a:rPr>
              <a:t>Intervention d’Environnement Dyle lors de l’AG 2022 du CRDG</a:t>
            </a:r>
            <a:endParaRPr lang="fr-BE" sz="2400" dirty="0">
              <a:solidFill>
                <a:schemeClr val="bg1"/>
              </a:solidFill>
            </a:endParaRPr>
          </a:p>
        </p:txBody>
      </p:sp>
      <p:pic>
        <p:nvPicPr>
          <p:cNvPr id="10" name="Espace réservé du contenu 8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100" y="3717032"/>
            <a:ext cx="4258272" cy="2838849"/>
          </a:xfr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9" y="2133640"/>
            <a:ext cx="421246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4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7544" y="745217"/>
            <a:ext cx="8454604" cy="762987"/>
          </a:xfrm>
        </p:spPr>
        <p:txBody>
          <a:bodyPr>
            <a:normAutofit/>
          </a:bodyPr>
          <a:lstStyle/>
          <a:p>
            <a:r>
              <a:rPr lang="fr-BE" sz="1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Priorité : Maintien de la biodiversité </a:t>
            </a:r>
          </a:p>
          <a:p>
            <a:r>
              <a:rPr lang="fr-BE" sz="1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: Participation citoyenne</a:t>
            </a:r>
            <a:endParaRPr lang="fr-BE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72184"/>
            <a:ext cx="1136020" cy="113602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61543D6-21A6-4777-94AC-CFE18841D649}"/>
              </a:ext>
            </a:extLst>
          </p:cNvPr>
          <p:cNvSpPr txBox="1"/>
          <p:nvPr/>
        </p:nvSpPr>
        <p:spPr>
          <a:xfrm>
            <a:off x="267628" y="188640"/>
            <a:ext cx="8608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0070C0"/>
                </a:solidFill>
              </a:rPr>
              <a:t>  </a:t>
            </a:r>
            <a:r>
              <a:rPr lang="fr-BE" sz="2400" dirty="0" smtClean="0">
                <a:solidFill>
                  <a:srgbClr val="0070C0"/>
                </a:solidFill>
              </a:rPr>
              <a:t>Intervention d’Environnement Dyle lors de l’AG 2022 du CRDG</a:t>
            </a:r>
            <a:endParaRPr lang="fr-BE" sz="2400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50" y="1501753"/>
            <a:ext cx="4195986" cy="279732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50" y="4171940"/>
            <a:ext cx="3415884" cy="256046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402035"/>
            <a:ext cx="3525477" cy="235031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01214"/>
            <a:ext cx="3186967" cy="227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4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7544" y="745217"/>
            <a:ext cx="8454604" cy="762987"/>
          </a:xfrm>
        </p:spPr>
        <p:txBody>
          <a:bodyPr>
            <a:normAutofit/>
          </a:bodyPr>
          <a:lstStyle/>
          <a:p>
            <a:r>
              <a:rPr lang="fr-BE" sz="1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Priorité : Connaitre le site  </a:t>
            </a:r>
          </a:p>
          <a:p>
            <a:r>
              <a:rPr lang="fr-BE" sz="1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: Relevés </a:t>
            </a:r>
            <a:endParaRPr lang="fr-BE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72184"/>
            <a:ext cx="1136020" cy="113602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61543D6-21A6-4777-94AC-CFE18841D649}"/>
              </a:ext>
            </a:extLst>
          </p:cNvPr>
          <p:cNvSpPr txBox="1"/>
          <p:nvPr/>
        </p:nvSpPr>
        <p:spPr>
          <a:xfrm>
            <a:off x="267628" y="188640"/>
            <a:ext cx="8608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0070C0"/>
                </a:solidFill>
              </a:rPr>
              <a:t>  </a:t>
            </a:r>
            <a:r>
              <a:rPr lang="fr-BE" sz="2400" dirty="0" smtClean="0">
                <a:solidFill>
                  <a:srgbClr val="0070C0"/>
                </a:solidFill>
              </a:rPr>
              <a:t>Intervention d’Environnement Dyle lors de l’AG 2022 du CRDG</a:t>
            </a:r>
            <a:endParaRPr lang="fr-BE" sz="2400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22666"/>
            <a:ext cx="3549559" cy="236637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96753"/>
            <a:ext cx="2934224" cy="195615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05064"/>
            <a:ext cx="3695001" cy="246333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563" y="3429000"/>
            <a:ext cx="3842594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27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7544" y="745217"/>
            <a:ext cx="8454604" cy="762987"/>
          </a:xfrm>
        </p:spPr>
        <p:txBody>
          <a:bodyPr>
            <a:normAutofit/>
          </a:bodyPr>
          <a:lstStyle/>
          <a:p>
            <a:r>
              <a:rPr lang="fr-BE" sz="1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Priorité : Donner accès au site   </a:t>
            </a:r>
          </a:p>
          <a:p>
            <a:r>
              <a:rPr lang="fr-BE" sz="1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: Balade autour du site et vues vers l’intérieur </a:t>
            </a:r>
            <a:endParaRPr lang="fr-BE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72184"/>
            <a:ext cx="1136020" cy="113602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61543D6-21A6-4777-94AC-CFE18841D649}"/>
              </a:ext>
            </a:extLst>
          </p:cNvPr>
          <p:cNvSpPr txBox="1"/>
          <p:nvPr/>
        </p:nvSpPr>
        <p:spPr>
          <a:xfrm>
            <a:off x="267628" y="188640"/>
            <a:ext cx="8608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0070C0"/>
                </a:solidFill>
              </a:rPr>
              <a:t>  </a:t>
            </a:r>
            <a:r>
              <a:rPr lang="fr-BE" sz="2400" dirty="0" smtClean="0">
                <a:solidFill>
                  <a:srgbClr val="0070C0"/>
                </a:solidFill>
              </a:rPr>
              <a:t>Intervention d’Environnement Dyle lors de l’AG 2022 du CRDG</a:t>
            </a:r>
            <a:endParaRPr lang="fr-BE" sz="2400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2" y="1508204"/>
            <a:ext cx="2016224" cy="302433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576" y="1636105"/>
            <a:ext cx="3553437" cy="236895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537" y="3831940"/>
            <a:ext cx="3740242" cy="249349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970" y="4523834"/>
            <a:ext cx="3258262" cy="21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4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30" y="650305"/>
            <a:ext cx="6516216" cy="4887162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C8B72A9E-7B32-4E54-B507-2EBA22ACAA0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946" y="5535463"/>
            <a:ext cx="1064012" cy="11360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61543D6-21A6-4777-94AC-CFE18841D649}"/>
              </a:ext>
            </a:extLst>
          </p:cNvPr>
          <p:cNvSpPr txBox="1"/>
          <p:nvPr/>
        </p:nvSpPr>
        <p:spPr>
          <a:xfrm>
            <a:off x="395536" y="188640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0070C0"/>
                </a:solidFill>
              </a:rPr>
              <a:t>  </a:t>
            </a:r>
            <a:r>
              <a:rPr lang="fr-BE" sz="2400" dirty="0" smtClean="0">
                <a:solidFill>
                  <a:srgbClr val="0070C0"/>
                </a:solidFill>
              </a:rPr>
              <a:t>« Intervention d’Environnement Dyle lors de l’AG 2022 du CRDG</a:t>
            </a:r>
            <a:endParaRPr lang="fr-BE" sz="2400" dirty="0">
              <a:solidFill>
                <a:schemeClr val="bg1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95536" y="5721980"/>
            <a:ext cx="8454604" cy="76298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6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 pour votre attention et nous attendons vos questions</a:t>
            </a:r>
          </a:p>
          <a:p>
            <a:r>
              <a:rPr lang="fr-BE" sz="6400" u="sng" dirty="0" smtClean="0">
                <a:hlinkClick r:id="rId5"/>
              </a:rPr>
              <a:t>http</a:t>
            </a:r>
            <a:r>
              <a:rPr lang="fr-BE" sz="6400" u="sng" dirty="0">
                <a:hlinkClick r:id="rId5"/>
              </a:rPr>
              <a:t>://www.environnement-dyle.be</a:t>
            </a:r>
            <a:r>
              <a:rPr lang="fr-BE" sz="6400" dirty="0"/>
              <a:t> </a:t>
            </a:r>
          </a:p>
          <a:p>
            <a:r>
              <a:rPr lang="fr-BE" sz="6400" u="sng" dirty="0">
                <a:hlinkClick r:id="rId6"/>
              </a:rPr>
              <a:t>https://www.facebook.com/RNGenappe</a:t>
            </a:r>
            <a:r>
              <a:rPr lang="fr-BE" sz="6400" dirty="0"/>
              <a:t> </a:t>
            </a:r>
          </a:p>
          <a:p>
            <a:endParaRPr lang="fr-BE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24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153</Words>
  <Application>Microsoft Office PowerPoint</Application>
  <PresentationFormat>Affichage à l'écran (4:3)</PresentationFormat>
  <Paragraphs>33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Présentation PowerPoint</vt:lpstr>
      <vt:lpstr>Présentation PowerPoint</vt:lpstr>
      <vt:lpstr>Actions significatives </vt:lpstr>
      <vt:lpstr>Actions significatives  : Gestion de la « cressonnière » 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dimitri Crickillon</dc:creator>
  <cp:lastModifiedBy>Marc Georges</cp:lastModifiedBy>
  <cp:revision>62</cp:revision>
  <dcterms:created xsi:type="dcterms:W3CDTF">2020-10-25T16:14:51Z</dcterms:created>
  <dcterms:modified xsi:type="dcterms:W3CDTF">2022-03-15T11:43:41Z</dcterms:modified>
</cp:coreProperties>
</file>